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4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FFFF7D"/>
    <a:srgbClr val="FF3300"/>
    <a:srgbClr val="99FF66"/>
    <a:srgbClr val="59B3CB"/>
    <a:srgbClr val="98B3FE"/>
    <a:srgbClr val="528CC6"/>
    <a:srgbClr val="84ADD6"/>
    <a:srgbClr val="336699"/>
    <a:srgbClr val="0099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00" autoAdjust="0"/>
    <p:restoredTop sz="71698" autoAdjust="0"/>
  </p:normalViewPr>
  <p:slideViewPr>
    <p:cSldViewPr>
      <p:cViewPr>
        <p:scale>
          <a:sx n="75" d="100"/>
          <a:sy n="75" d="100"/>
        </p:scale>
        <p:origin x="-1278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B84F45-AC06-4053-831D-964F2C8F2294}" type="datetimeFigureOut">
              <a:rPr lang="ru-RU" smtClean="0"/>
              <a:pPr/>
              <a:t>07.03.2020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64F6A-3C46-4445-A201-1B9D54C97F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0322-45DB-4E83-A78D-F755BD47AAD2}" type="datetimeFigureOut">
              <a:rPr lang="ru-RU" smtClean="0"/>
              <a:pPr/>
              <a:t>07.03.2020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BE46-69DE-4F92-ABCE-153599324F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0322-45DB-4E83-A78D-F755BD47AAD2}" type="datetimeFigureOut">
              <a:rPr lang="ru-RU" smtClean="0"/>
              <a:pPr/>
              <a:t>07.03.2020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BE46-69DE-4F92-ABCE-153599324F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0322-45DB-4E83-A78D-F755BD47AAD2}" type="datetimeFigureOut">
              <a:rPr lang="ru-RU" smtClean="0"/>
              <a:pPr/>
              <a:t>07.03.2020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BE46-69DE-4F92-ABCE-153599324F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0322-45DB-4E83-A78D-F755BD47AAD2}" type="datetimeFigureOut">
              <a:rPr lang="ru-RU" smtClean="0"/>
              <a:pPr/>
              <a:t>07.03.2020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BE46-69DE-4F92-ABCE-153599324F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0322-45DB-4E83-A78D-F755BD47AAD2}" type="datetimeFigureOut">
              <a:rPr lang="ru-RU" smtClean="0"/>
              <a:pPr/>
              <a:t>07.03.2020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BE46-69DE-4F92-ABCE-153599324F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0322-45DB-4E83-A78D-F755BD47AAD2}" type="datetimeFigureOut">
              <a:rPr lang="ru-RU" smtClean="0"/>
              <a:pPr/>
              <a:t>07.03.2020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BE46-69DE-4F92-ABCE-153599324F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0322-45DB-4E83-A78D-F755BD47AAD2}" type="datetimeFigureOut">
              <a:rPr lang="ru-RU" smtClean="0"/>
              <a:pPr/>
              <a:t>07.03.2020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BE46-69DE-4F92-ABCE-153599324F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0322-45DB-4E83-A78D-F755BD47AAD2}" type="datetimeFigureOut">
              <a:rPr lang="ru-RU" smtClean="0"/>
              <a:pPr/>
              <a:t>07.03.2020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BE46-69DE-4F92-ABCE-153599324F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0322-45DB-4E83-A78D-F755BD47AAD2}" type="datetimeFigureOut">
              <a:rPr lang="ru-RU" smtClean="0"/>
              <a:pPr/>
              <a:t>07.03.2020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BE46-69DE-4F92-ABCE-153599324F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0322-45DB-4E83-A78D-F755BD47AAD2}" type="datetimeFigureOut">
              <a:rPr lang="ru-RU" smtClean="0"/>
              <a:pPr/>
              <a:t>07.03.2020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BE46-69DE-4F92-ABCE-153599324F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0322-45DB-4E83-A78D-F755BD47AAD2}" type="datetimeFigureOut">
              <a:rPr lang="ru-RU" smtClean="0"/>
              <a:pPr/>
              <a:t>07.03.2020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BE46-69DE-4F92-ABCE-153599324F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60322-45DB-4E83-A78D-F755BD47AAD2}" type="datetimeFigureOut">
              <a:rPr lang="ru-RU" smtClean="0"/>
              <a:pPr/>
              <a:t>07.03.2020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9BE46-69DE-4F92-ABCE-153599324F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Таблица 28"/>
          <p:cNvGraphicFramePr>
            <a:graphicFrameLocks noGrp="1"/>
          </p:cNvGraphicFramePr>
          <p:nvPr/>
        </p:nvGraphicFramePr>
        <p:xfrm>
          <a:off x="395536" y="1196752"/>
          <a:ext cx="8424935" cy="4991417"/>
        </p:xfrm>
        <a:graphic>
          <a:graphicData uri="http://schemas.openxmlformats.org/drawingml/2006/table">
            <a:tbl>
              <a:tblPr/>
              <a:tblGrid>
                <a:gridCol w="855658"/>
                <a:gridCol w="855658"/>
                <a:gridCol w="789837"/>
                <a:gridCol w="855658"/>
                <a:gridCol w="963669"/>
                <a:gridCol w="747645"/>
                <a:gridCol w="987296"/>
                <a:gridCol w="789838"/>
                <a:gridCol w="859597"/>
                <a:gridCol w="720079"/>
              </a:tblGrid>
              <a:tr h="1728192"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Расписание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 занятий в год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(дошкольники)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Playtime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0,5 астр.ч.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17.08.2020 – 30.06.2021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OxPh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lang="ru-RU" sz="1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астр.ч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17.08.2020 – 30.06.2021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 занятий в год (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школьники, взрослые)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Школьники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1,3 астр.ч.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Подростки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 </a:t>
                      </a:r>
                      <a:r>
                        <a:rPr lang="en-US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PP</a:t>
                      </a: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1,7 астр.ч.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Взрослые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Navigate 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1,7 </a:t>
                      </a:r>
                      <a:r>
                        <a:rPr lang="ru-RU" sz="1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астр.ч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 занятий в год (взрослые </a:t>
                      </a:r>
                      <a:r>
                        <a:rPr lang="en-US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English for Life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Взрослые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English for Life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1,7 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астр</a:t>
                      </a: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</a:t>
                      </a: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88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понедельник-пятница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r>
                        <a:rPr lang="en-US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43,5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87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74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96,2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125,8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125,8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62</a:t>
                      </a: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,9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08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вторник-четверг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87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43,5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87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74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96,2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125,8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125,8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62</a:t>
                      </a: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,9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3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среда – суббота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87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43,5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87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74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96,2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125,8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125,8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62</a:t>
                      </a: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,9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4139952" y="188640"/>
            <a:ext cx="3999493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25975" algn="ctr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Учебный план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25975" algn="ctr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Количество часов на 2020-2021гг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25975" algn="ctr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25975" algn="ctr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4284</TotalTime>
  <Words>108</Words>
  <Application>Microsoft Office PowerPoint</Application>
  <PresentationFormat>Экран (4:3)</PresentationFormat>
  <Paragraphs>54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Препод5</dc:creator>
  <cp:lastModifiedBy>Санька</cp:lastModifiedBy>
  <cp:revision>196</cp:revision>
  <dcterms:created xsi:type="dcterms:W3CDTF">2019-08-09T07:37:27Z</dcterms:created>
  <dcterms:modified xsi:type="dcterms:W3CDTF">2020-03-07T05:33:45Z</dcterms:modified>
</cp:coreProperties>
</file>